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61" r:id="rId11"/>
    <p:sldId id="260" r:id="rId12"/>
    <p:sldId id="273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82" r:id="rId21"/>
    <p:sldId id="283" r:id="rId22"/>
    <p:sldId id="289" r:id="rId23"/>
    <p:sldId id="285" r:id="rId24"/>
    <p:sldId id="286" r:id="rId25"/>
    <p:sldId id="288" r:id="rId26"/>
    <p:sldId id="290" r:id="rId27"/>
    <p:sldId id="291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0B8"/>
    <a:srgbClr val="A4A7B0"/>
    <a:srgbClr val="9CA0A9"/>
    <a:srgbClr val="ABA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FD92-A28D-43E0-AC4F-233E1D8D0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98B95-046B-41B7-A934-1448EA61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23F00-A692-4E12-8D58-607DF046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4380-B68A-4ACA-913B-202DF6E6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8CD17-D7B1-459E-87E9-27C53B50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7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4972-D747-44AA-91F8-39F008F8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F4E68-9734-4B81-B375-2F6ADA15F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33B2-84CF-4D38-8CA1-04465798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84945-A5B2-42E0-89D1-8F1C313B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8C3C6-8D61-476F-8B7E-B74A79CF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81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C8C580-5A4D-4C0E-8F0B-7B3576C24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1A780-677A-4BFF-9EC1-15E2E6E68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E9FC-B4F5-4A70-9A3C-61A59DC3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4FFA8-A2EA-420D-99F7-37FA6851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86EE-2CB9-486C-9C4A-E7971B84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9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D64A-42B5-4D61-9DE8-6B79F244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EE21-51A6-4F31-8B93-FBCD78EB0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C920-8B01-419B-814F-4F013D3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2C35-B3C3-42B0-B6AE-52D01E88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D4543-A9BB-4922-9C50-D80549D4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7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A3C0-9D9C-41F4-819C-71C84647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30AF-4DAB-4F70-9C60-653DA5359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1D85-EA90-4DD7-880E-D43F6AAA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DD70C-454D-4CE9-8B80-69795813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15EDF-21F0-4C96-AC4B-068EA1A4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2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A71F-73F3-405A-A7D8-4DEAD0EA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B8D2-DA57-47C4-8704-5BDC2BDA7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FD955-486F-42A0-830E-5DB24E79C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E4B4C-279A-44CB-A5EA-CB63D6B3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CD608-62FC-4D52-BC4F-512F0C3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3B0A9-84C4-4737-B3D3-0A7352DD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3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7BA2-9CFC-40B4-BB48-2163D578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EDC15-1182-43E3-9791-7F42810D9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E8322-4BC0-4041-AA2C-EBB6FF3D6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5D0-D21F-46C2-9381-7B346357D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2D62B-7C54-42B9-B41D-9F84A4F0A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86CC8-B06B-452E-9FAF-17F4F0CB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66309-7BEB-43BD-8632-5F3D5871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A6CFE-8278-46EC-95A4-F8F91C6A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4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6858-6CBD-41ED-B52B-D058D790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B5C1A-773B-4572-9F20-81AA594A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B52B8-3EFA-46D9-9FB6-59B121C8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8F77A-0C2E-45BF-92A0-BE57246A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2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703AE-5BED-43A2-8189-D783EEDB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A0F39-CF58-42B0-B51B-0D9C6AB0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CB76-7730-482A-BA4F-592C5784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2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DF57-DAEF-4180-958A-DDB8A801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C3F73-6067-45EF-8170-434C2B808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67697-E0B5-4343-B368-F46B7E3BE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81D8B-3B5B-4A81-9735-B2A8DBE4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A3E96-930A-4C0F-828D-D4999F8E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7C83-8456-40B5-B3E9-7F4B80DA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5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7E36-8900-4F89-A98F-C3A9F07A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C05E0-2C2F-4769-80A7-F646AC42F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84C48-2331-42B0-A938-3AFC4831E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7040-43CE-429B-BAAF-4D33C1D5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FB483-23EB-4B25-BE1C-7E967ED4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266F-654C-4CE1-A83B-C1A63856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8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34B0C-EB43-4C96-80DF-9A232C48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C6C7C-E037-438C-8974-2136FE569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D9D8-82C5-4BF4-9B55-F5098B4F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5566-0548-4B66-A280-E6BA93C52B23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800D5-9CFA-4021-B2CE-5500EBD9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0EB5-8952-45F6-B1B3-CDA3057C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0B28-A46B-4838-BCFA-23354DE5E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8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E6858FF-9E6C-44AD-91CB-BBB9B6BF1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826812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4CA5F-1F8C-40ED-9D6B-1E9189A1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0B28-A46B-4838-BCFA-23354DE5EA6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7C29E-CAB3-4C9F-9C18-125031430568}"/>
              </a:ext>
            </a:extLst>
          </p:cNvPr>
          <p:cNvSpPr txBox="1"/>
          <p:nvPr/>
        </p:nvSpPr>
        <p:spPr>
          <a:xfrm>
            <a:off x="8962571" y="514259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85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209EC66-19D9-4A44-AAB0-99B974583B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209EC66-19D9-4A44-AAB0-99B974583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6191D-7749-4CEC-A61F-6F047C78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AAD0-A09D-4743-A522-FFAA5797D8A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E11E6-1EE2-4B9F-8E20-E2F9C03F15C4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49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723E32-5065-46B0-A687-809B3CAB2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760038"/>
              </p:ext>
            </p:extLst>
          </p:nvPr>
        </p:nvGraphicFramePr>
        <p:xfrm>
          <a:off x="1830335" y="0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723E32-5065-46B0-A687-809B3CAB2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0335" y="0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A1436-4D09-4C64-8ED2-A1EC451B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DF5E-EF6D-4D3B-8C08-C21CD2CB719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7138A-F381-4667-9738-A9CBA95E4190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32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191BE3-F5AD-49CA-8988-223EB6E767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191BE3-F5AD-49CA-8988-223EB6E767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1615F-EC23-4DA3-95F1-613CC406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CF62-D5A6-4F78-AFC4-413B9470338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3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EED4EE2-C909-472C-9880-C4B633A9C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EED4EE2-C909-472C-9880-C4B633A9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406C9-3AA4-4836-B42D-51AF446B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D0A66-94C1-4033-B5FC-8DF09A720E5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BB31E-BAC9-4248-AF2F-BEF9EBBD0409}"/>
              </a:ext>
            </a:extLst>
          </p:cNvPr>
          <p:cNvSpPr txBox="1"/>
          <p:nvPr/>
        </p:nvSpPr>
        <p:spPr>
          <a:xfrm>
            <a:off x="8114158" y="682562"/>
            <a:ext cx="3905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对单个建筑物环绕，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finaloutput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2203232</a:t>
            </a:r>
          </a:p>
          <a:p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6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457FBE3-3812-4BC6-8256-75619CD88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457FBE3-3812-4BC6-8256-75619CD88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ACC42-564A-4202-89A4-BBA8DA0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26E9-5453-41DE-8B6D-99B53E91BD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7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ACC42-564A-4202-89A4-BBA8DA0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26E9-5453-41DE-8B6D-99B53E91BD80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3DC9CA-A6DA-4482-A808-418B77DC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21032" r="8179" b="12391"/>
          <a:stretch/>
        </p:blipFill>
        <p:spPr>
          <a:xfrm>
            <a:off x="461639" y="1384916"/>
            <a:ext cx="10182687" cy="44122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2CF9A3-B23C-4D92-810E-722F15BFD52A}"/>
              </a:ext>
            </a:extLst>
          </p:cNvPr>
          <p:cNvSpPr/>
          <p:nvPr/>
        </p:nvSpPr>
        <p:spPr>
          <a:xfrm>
            <a:off x="5033638" y="4172506"/>
            <a:ext cx="2574525" cy="1464815"/>
          </a:xfrm>
          <a:prstGeom prst="rect">
            <a:avLst/>
          </a:prstGeom>
          <a:solidFill>
            <a:srgbClr val="ADB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EBFE3C-9D97-43ED-B13E-FE81A67F2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57" b="92568" l="7319" r="90109">
                        <a14:foregroundMark x1="7616" y1="19595" x2="7616" y2="19595"/>
                        <a14:foregroundMark x1="90109" y1="15541" x2="90109" y2="15541"/>
                        <a14:foregroundMark x1="62611" y1="92736" x2="62611" y2="92736"/>
                        <a14:foregroundMark x1="20376" y1="6757" x2="20376" y2="6757"/>
                        <a14:backgroundMark x1="51533" y1="69088" x2="51533" y2="69088"/>
                        <a14:backgroundMark x1="53907" y1="72466" x2="53907" y2="72466"/>
                        <a14:backgroundMark x1="55786" y1="74155" x2="55786" y2="74155"/>
                        <a14:backgroundMark x1="56677" y1="74662" x2="56677" y2="74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21" y="1896872"/>
            <a:ext cx="768646" cy="4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ACC42-564A-4202-89A4-BBA8DA0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26E9-5453-41DE-8B6D-99B53E91BD8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88D57-507C-419C-BC4B-DE10B849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19" y="-154588"/>
            <a:ext cx="8733898" cy="669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56ED6-CA88-48F2-A2E9-2BA501C46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4" b="89733" l="7280" r="92146">
                        <a14:foregroundMark x1="88697" y1="6751" x2="88697" y2="6751"/>
                        <a14:foregroundMark x1="7471" y1="41772" x2="7471" y2="41772"/>
                        <a14:foregroundMark x1="90421" y1="3094" x2="90421" y2="3094"/>
                        <a14:foregroundMark x1="92146" y1="72996" x2="92146" y2="72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93675">
            <a:off x="7192789" y="957720"/>
            <a:ext cx="622425" cy="8477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AF4F77-2CF0-4836-BC55-F13B45FC91C5}"/>
              </a:ext>
            </a:extLst>
          </p:cNvPr>
          <p:cNvCxnSpPr>
            <a:cxnSpLocks/>
          </p:cNvCxnSpPr>
          <p:nvPr/>
        </p:nvCxnSpPr>
        <p:spPr>
          <a:xfrm flipH="1">
            <a:off x="6303149" y="1644073"/>
            <a:ext cx="1012051" cy="260833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261A42-1A0B-4494-888B-51E345D432CA}"/>
              </a:ext>
            </a:extLst>
          </p:cNvPr>
          <p:cNvSpPr txBox="1"/>
          <p:nvPr/>
        </p:nvSpPr>
        <p:spPr>
          <a:xfrm>
            <a:off x="4259616" y="2554412"/>
            <a:ext cx="101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号障碍物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EB653-9D2A-4636-BAAA-C9FF7F7B1681}"/>
              </a:ext>
            </a:extLst>
          </p:cNvPr>
          <p:cNvSpPr txBox="1"/>
          <p:nvPr/>
        </p:nvSpPr>
        <p:spPr>
          <a:xfrm>
            <a:off x="6955637" y="3238342"/>
            <a:ext cx="101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号障碍物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F03FB-5C3A-4218-96D7-86E094F59188}"/>
              </a:ext>
            </a:extLst>
          </p:cNvPr>
          <p:cNvSpPr txBox="1"/>
          <p:nvPr/>
        </p:nvSpPr>
        <p:spPr>
          <a:xfrm>
            <a:off x="4947724" y="4534370"/>
            <a:ext cx="101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号障碍物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B7927-91F0-4ED1-A05F-E08F095A2420}"/>
              </a:ext>
            </a:extLst>
          </p:cNvPr>
          <p:cNvSpPr txBox="1"/>
          <p:nvPr/>
        </p:nvSpPr>
        <p:spPr>
          <a:xfrm>
            <a:off x="6711870" y="4315829"/>
            <a:ext cx="101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号障碍物</a:t>
            </a:r>
          </a:p>
        </p:txBody>
      </p:sp>
    </p:spTree>
    <p:extLst>
      <p:ext uri="{BB962C8B-B14F-4D97-AF65-F5344CB8AC3E}">
        <p14:creationId xmlns:p14="http://schemas.microsoft.com/office/powerpoint/2010/main" val="321234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7BA5D40-D5E6-440C-AF30-3C97CBBF5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23074"/>
              </p:ext>
            </p:extLst>
          </p:nvPr>
        </p:nvGraphicFramePr>
        <p:xfrm>
          <a:off x="559837" y="-136525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7BA5D40-D5E6-440C-AF30-3C97CBBF5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837" y="-136525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FEA62-209B-401A-B5F9-E72A4C6F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4708-FD7D-420B-A46F-DC928C00D8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6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1F5A560-A2E3-4BDE-A438-C1C2052DB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279461"/>
              </p:ext>
            </p:extLst>
          </p:nvPr>
        </p:nvGraphicFramePr>
        <p:xfrm>
          <a:off x="0" y="-94537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1F5A560-A2E3-4BDE-A438-C1C2052DB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94537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15FB-3478-4704-A25D-D355E35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9367-7D3B-4ACF-B42C-684C16FC35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1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B3C84C-E3D3-4E23-AB8D-FA18054AA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95326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7B3C84C-E3D3-4E23-AB8D-FA18054AAC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88CFC-56DC-440A-9F04-89971023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9763-3CF9-4B59-A70D-D01E29CCC4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0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54A1A-1758-401A-A0E5-F7DABAA9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AEFA1-5B66-4620-8A79-48A9EECE1103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F313B0-79A8-4043-90F9-E0765819B144}"/>
              </a:ext>
            </a:extLst>
          </p:cNvPr>
          <p:cNvGrpSpPr/>
          <p:nvPr/>
        </p:nvGrpSpPr>
        <p:grpSpPr>
          <a:xfrm>
            <a:off x="0" y="-1"/>
            <a:ext cx="8962571" cy="6858000"/>
            <a:chOff x="0" y="-1"/>
            <a:chExt cx="8962571" cy="6858000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246D54F0-6437-4F47-947B-BF95BC672E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0176240"/>
                </p:ext>
              </p:extLst>
            </p:nvPr>
          </p:nvGraphicFramePr>
          <p:xfrm>
            <a:off x="0" y="-1"/>
            <a:ext cx="8962571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8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246D54F0-6437-4F47-947B-BF95BC672E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-1"/>
                          <a:ext cx="8962571" cy="685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E7C580-FBC1-4030-A28D-A2BD410B96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1272" y="1505526"/>
              <a:ext cx="369455" cy="44334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2E1139-3346-4A87-A802-DFFEAC4C666A}"/>
                </a:ext>
              </a:extLst>
            </p:cNvPr>
            <p:cNvSpPr txBox="1"/>
            <p:nvPr/>
          </p:nvSpPr>
          <p:spPr>
            <a:xfrm>
              <a:off x="6095999" y="1641095"/>
              <a:ext cx="1560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直升机飞行方向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6ACDA3-525E-4BFB-9B93-FA81D7C5543A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43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9F36C5C-F637-495E-A2E5-50B4A2726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61636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9F36C5C-F637-495E-A2E5-50B4A2726B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599DC-1E79-4006-8ACF-3C52AECE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2B81-2B24-4E80-86D7-55B27BD114A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4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E500A2A-E7F5-4015-9A07-8247AC052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884311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E500A2A-E7F5-4015-9A07-8247AC052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AD49-D673-4FB0-A31B-5E9C23D1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8F62-0042-414A-B422-54C8849274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61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D28041-6358-4AFF-BED3-64207AE55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674580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1D28041-6358-4AFF-BED3-64207AE55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55183-C693-4AC0-AFE7-D3E889A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16EAD-8F19-4340-A28A-87EC7BD4CE28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D0876-205C-41F6-8833-E5EB56483DFD}"/>
              </a:ext>
            </a:extLst>
          </p:cNvPr>
          <p:cNvSpPr txBox="1"/>
          <p:nvPr/>
        </p:nvSpPr>
        <p:spPr>
          <a:xfrm>
            <a:off x="3793028" y="1872170"/>
            <a:ext cx="249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真实值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:31.153663°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59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C7E762-F7DC-40E4-BFFB-2F1696553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334889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C7E762-F7DC-40E4-BFFB-2F16965539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E3535-FF41-4370-92AC-A6BCD07A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B375-5FFF-4353-8904-445C6830E0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0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A9E04BC-2102-43FB-A217-801B364E0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350347"/>
              </p:ext>
            </p:extLst>
          </p:nvPr>
        </p:nvGraphicFramePr>
        <p:xfrm>
          <a:off x="0" y="0"/>
          <a:ext cx="89630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A9E04BC-2102-43FB-A217-801B364E0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89630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7A0AB-C737-4128-A3CA-11CF3D4F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81F4-9CE6-4F58-AB99-E5C80DB0A58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1CE61-8418-43AD-8D38-0C17D25F760D}"/>
              </a:ext>
            </a:extLst>
          </p:cNvPr>
          <p:cNvSpPr/>
          <p:nvPr/>
        </p:nvSpPr>
        <p:spPr>
          <a:xfrm>
            <a:off x="9740706" y="968482"/>
            <a:ext cx="1917577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离群点检测次数</a:t>
            </a:r>
          </a:p>
        </p:txBody>
      </p:sp>
    </p:spTree>
    <p:extLst>
      <p:ext uri="{BB962C8B-B14F-4D97-AF65-F5344CB8AC3E}">
        <p14:creationId xmlns:p14="http://schemas.microsoft.com/office/powerpoint/2010/main" val="169082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B388890-278A-41D4-A00F-5F0EED92B2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836583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B388890-278A-41D4-A00F-5F0EED92B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3B89C-3CA1-4546-93FD-CD95EFC6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F51D3-113D-41FD-B6AF-35E0F14DBB0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ECE31-8057-4CE2-938F-134B704C2865}"/>
              </a:ext>
            </a:extLst>
          </p:cNvPr>
          <p:cNvSpPr txBox="1"/>
          <p:nvPr/>
        </p:nvSpPr>
        <p:spPr>
          <a:xfrm>
            <a:off x="3666477" y="1632925"/>
            <a:ext cx="262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真实值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:118.238575°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F080A-F331-401C-864D-28F393F214CF}"/>
              </a:ext>
            </a:extLst>
          </p:cNvPr>
          <p:cNvSpPr/>
          <p:nvPr/>
        </p:nvSpPr>
        <p:spPr>
          <a:xfrm>
            <a:off x="9712713" y="763209"/>
            <a:ext cx="1917577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低通滤波次数</a:t>
            </a:r>
          </a:p>
        </p:txBody>
      </p:sp>
    </p:spTree>
    <p:extLst>
      <p:ext uri="{BB962C8B-B14F-4D97-AF65-F5344CB8AC3E}">
        <p14:creationId xmlns:p14="http://schemas.microsoft.com/office/powerpoint/2010/main" val="622734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91E0311-E6F3-4179-A074-AF29459E9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57891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91E0311-E6F3-4179-A074-AF29459E9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73790-F69B-407C-A466-4F4342AF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B9DC6-8562-4C6F-AFCA-44CA28ECDE8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5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BA06179-DD46-4E2A-A2B1-209F8FB06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228379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BA06179-DD46-4E2A-A2B1-209F8FB06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FBA6E-9339-4E92-9EEA-B5604180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BEE9-4501-4E69-98B2-2DA45BB7B2BF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6A3FBB-A263-4495-ABA4-A4ADAC289B6B}"/>
              </a:ext>
            </a:extLst>
          </p:cNvPr>
          <p:cNvSpPr/>
          <p:nvPr/>
        </p:nvSpPr>
        <p:spPr>
          <a:xfrm>
            <a:off x="9982200" y="949821"/>
            <a:ext cx="1917577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离群点检测次数</a:t>
            </a:r>
          </a:p>
        </p:txBody>
      </p:sp>
    </p:spTree>
    <p:extLst>
      <p:ext uri="{BB962C8B-B14F-4D97-AF65-F5344CB8AC3E}">
        <p14:creationId xmlns:p14="http://schemas.microsoft.com/office/powerpoint/2010/main" val="509722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F303360-315F-46D3-9D44-6A8C25AC4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312323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F303360-315F-46D3-9D44-6A8C25AC4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27B26-F8F2-40E9-9277-84624EDD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6E66-C90B-4279-8AA2-0A3F7F313505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8EA80-D86B-40E0-ACCE-6FF7B6B36D05}"/>
              </a:ext>
            </a:extLst>
          </p:cNvPr>
          <p:cNvSpPr txBox="1"/>
          <p:nvPr/>
        </p:nvSpPr>
        <p:spPr>
          <a:xfrm>
            <a:off x="3947572" y="2333808"/>
            <a:ext cx="222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真实值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:106m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298FE-8C99-4901-8440-1EEE56514D73}"/>
              </a:ext>
            </a:extLst>
          </p:cNvPr>
          <p:cNvSpPr/>
          <p:nvPr/>
        </p:nvSpPr>
        <p:spPr>
          <a:xfrm>
            <a:off x="9982200" y="987143"/>
            <a:ext cx="1917577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低通滤波次数</a:t>
            </a:r>
          </a:p>
        </p:txBody>
      </p:sp>
    </p:spTree>
    <p:extLst>
      <p:ext uri="{BB962C8B-B14F-4D97-AF65-F5344CB8AC3E}">
        <p14:creationId xmlns:p14="http://schemas.microsoft.com/office/powerpoint/2010/main" val="885737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27B26-F8F2-40E9-9277-84624EDD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6E66-C90B-4279-8AA2-0A3F7F313505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A0DC3-8AE1-4BA8-A6D2-02A65F31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4" y="632878"/>
            <a:ext cx="1558018" cy="1655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532C7-6172-480E-A03C-861E2DFEB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02" y="632878"/>
            <a:ext cx="1558018" cy="1655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E13C2-C03E-4537-8C63-66AE1746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20" y="632878"/>
            <a:ext cx="1558018" cy="1655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05E31-4A61-4D57-9860-736682716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39" y="632879"/>
            <a:ext cx="1558018" cy="1655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CB6153-D081-483E-BBE0-D4C40FC8B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56" y="632878"/>
            <a:ext cx="1558018" cy="1655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4E72C-46B9-4AA3-9C1E-B88E99738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27" y="4700574"/>
            <a:ext cx="1558018" cy="1655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96B843-16A7-45E8-AC0A-5B1F24E8F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02" y="2288654"/>
            <a:ext cx="1558018" cy="1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67E10F-6E9B-4F8E-B53E-E4F4D619F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02" y="2288654"/>
            <a:ext cx="1558018" cy="16557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94D15B-5757-4CA1-ABB5-91332B21B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19" y="2288654"/>
            <a:ext cx="1558018" cy="1655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EF1354-D9CF-4B64-8868-60EA92A1A7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19" y="2288654"/>
            <a:ext cx="1558018" cy="1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AF2473-C417-47C5-BD15-8EA34CAD6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1912"/>
              </p:ext>
            </p:extLst>
          </p:nvPr>
        </p:nvGraphicFramePr>
        <p:xfrm>
          <a:off x="1736436" y="0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4AF2473-C417-47C5-BD15-8EA34CAD6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436" y="0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2BC49-3714-4512-9909-EC61398A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15FA-E2F0-41C6-98A4-F9FF1A37ACA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AD4A1-D755-4D33-9DE7-BE23753AF8AF}"/>
              </a:ext>
            </a:extLst>
          </p:cNvPr>
          <p:cNvSpPr txBox="1"/>
          <p:nvPr/>
        </p:nvSpPr>
        <p:spPr>
          <a:xfrm>
            <a:off x="11481013" y="154660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893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27B26-F8F2-40E9-9277-84624EDD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6E66-C90B-4279-8AA2-0A3F7F313505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7103A-14E1-47DE-9E81-A2F1BA0D2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32" y="1308327"/>
            <a:ext cx="1354863" cy="1360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2A7A2A-0BEA-4D7D-820B-B4CF55A9D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57" y="1303662"/>
            <a:ext cx="1354863" cy="13602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984F78-8ABA-44BD-9433-41DBE0099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20" y="1303662"/>
            <a:ext cx="1354863" cy="13602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38DA29-641C-4AE5-917F-7DC1A6722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91" y="2916706"/>
            <a:ext cx="1378853" cy="13602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2FAD8A-C0E2-43BF-BB4E-A50C288D7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4" y="2916705"/>
            <a:ext cx="1374124" cy="13555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15051A-AA0A-4565-A1EE-468420BA6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65" y="2916705"/>
            <a:ext cx="1374124" cy="1355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3BBBA8-7319-4FA0-A6B6-0E056CA3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0" y="2916706"/>
            <a:ext cx="1374123" cy="13555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65B34AE-4376-4505-9285-24C4AF8DB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91" y="1303662"/>
            <a:ext cx="1359510" cy="13648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1AE794-3E35-4947-B5F8-6B681EB826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95" y="1303663"/>
            <a:ext cx="1350217" cy="13555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D0AFB5B-ECA2-4AA5-BFE6-40757902C3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18" y="2916704"/>
            <a:ext cx="1374122" cy="13555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5C3228-B549-4043-9F5A-29FD6E8F8CB6}"/>
              </a:ext>
            </a:extLst>
          </p:cNvPr>
          <p:cNvSpPr txBox="1"/>
          <p:nvPr/>
        </p:nvSpPr>
        <p:spPr>
          <a:xfrm>
            <a:off x="1369692" y="1757608"/>
            <a:ext cx="10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3E29D8-905F-4FDB-944D-36858E214AC9}"/>
              </a:ext>
            </a:extLst>
          </p:cNvPr>
          <p:cNvSpPr txBox="1"/>
          <p:nvPr/>
        </p:nvSpPr>
        <p:spPr>
          <a:xfrm>
            <a:off x="1369691" y="3363652"/>
            <a:ext cx="10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3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27B26-F8F2-40E9-9277-84624EDD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6E66-C90B-4279-8AA2-0A3F7F313505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7103A-14E1-47DE-9E81-A2F1BA0D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26340" r="20990" b="14869"/>
          <a:stretch/>
        </p:blipFill>
        <p:spPr>
          <a:xfrm>
            <a:off x="2987810" y="876287"/>
            <a:ext cx="2239426" cy="2221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2A7A2A-0BEA-4D7D-820B-B4CF55A9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33276" r="17800" b="11156"/>
          <a:stretch/>
        </p:blipFill>
        <p:spPr>
          <a:xfrm>
            <a:off x="7216735" y="894496"/>
            <a:ext cx="2288138" cy="22276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984F78-8ABA-44BD-9433-41DBE0099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t="25336" r="23381" b="10533"/>
          <a:stretch/>
        </p:blipFill>
        <p:spPr>
          <a:xfrm>
            <a:off x="9504873" y="894496"/>
            <a:ext cx="1987016" cy="2235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38DA29-641C-4AE5-917F-7DC1A67227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22031" r="21310" b="17617"/>
          <a:stretch/>
        </p:blipFill>
        <p:spPr>
          <a:xfrm>
            <a:off x="900347" y="3778898"/>
            <a:ext cx="2104233" cy="21981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2FAD8A-C0E2-43BF-BB4E-A50C288D74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25706" r="21407" b="14002"/>
          <a:stretch/>
        </p:blipFill>
        <p:spPr>
          <a:xfrm>
            <a:off x="3004580" y="3778899"/>
            <a:ext cx="2239425" cy="22116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15051A-AA0A-4565-A1EE-468420BA6C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34196" r="23759" b="12355"/>
          <a:stretch/>
        </p:blipFill>
        <p:spPr>
          <a:xfrm>
            <a:off x="7216735" y="3778898"/>
            <a:ext cx="2240489" cy="22049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3BBBA8-7319-4FA0-A6B6-0E056CA34E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27564" r="26238" b="12134"/>
          <a:stretch/>
        </p:blipFill>
        <p:spPr>
          <a:xfrm>
            <a:off x="9456160" y="3778898"/>
            <a:ext cx="2035729" cy="22036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65B34AE-4376-4505-9285-24C4AF8DBF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t="20909" r="17620" b="16932"/>
          <a:stretch/>
        </p:blipFill>
        <p:spPr>
          <a:xfrm>
            <a:off x="898104" y="880954"/>
            <a:ext cx="2108720" cy="22217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1AE794-3E35-4947-B5F8-6B681EB826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22856" r="17004" b="11342"/>
          <a:stretch/>
        </p:blipFill>
        <p:spPr>
          <a:xfrm>
            <a:off x="5224753" y="894496"/>
            <a:ext cx="1991983" cy="22170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D0AFB5B-ECA2-4AA5-BFE6-40757902C3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23987" r="21232" b="10969"/>
          <a:stretch/>
        </p:blipFill>
        <p:spPr>
          <a:xfrm>
            <a:off x="5224753" y="3784227"/>
            <a:ext cx="1991983" cy="219281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5C3228-B549-4043-9F5A-29FD6E8F8CB6}"/>
              </a:ext>
            </a:extLst>
          </p:cNvPr>
          <p:cNvSpPr txBox="1"/>
          <p:nvPr/>
        </p:nvSpPr>
        <p:spPr>
          <a:xfrm>
            <a:off x="240687" y="1692294"/>
            <a:ext cx="10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3E29D8-905F-4FDB-944D-36858E214AC9}"/>
              </a:ext>
            </a:extLst>
          </p:cNvPr>
          <p:cNvSpPr txBox="1"/>
          <p:nvPr/>
        </p:nvSpPr>
        <p:spPr>
          <a:xfrm>
            <a:off x="240687" y="4704041"/>
            <a:ext cx="105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FEA39F7-AD9F-4FE0-AF38-5A702517A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899295"/>
              </p:ext>
            </p:extLst>
          </p:nvPr>
        </p:nvGraphicFramePr>
        <p:xfrm>
          <a:off x="1006764" y="136525"/>
          <a:ext cx="9097818" cy="696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FEA39F7-AD9F-4FE0-AF38-5A702517A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764" y="136525"/>
                        <a:ext cx="9097818" cy="696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C54D1-4DB2-4C96-89D7-3744D134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D50D-EB1D-4697-BDD1-FE4DB2EDF92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EA88E-07FD-4315-A0E0-12683936DD8E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33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9DBCDD-112A-4198-A139-2D7B8CE9E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5038"/>
              </p:ext>
            </p:extLst>
          </p:nvPr>
        </p:nvGraphicFramePr>
        <p:xfrm>
          <a:off x="1320799" y="-136525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9DBCDD-112A-4198-A139-2D7B8CE9E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0799" y="-136525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AF6D8-AD8B-4DD6-864F-6FEE8387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2FE29-23F0-490E-8B23-F535585D133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E3988-53EB-4066-8DBC-11E6E330E8B0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88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1BF8E82-1A97-4D55-9EFF-D1B03B627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668103"/>
              </p:ext>
            </p:extLst>
          </p:nvPr>
        </p:nvGraphicFramePr>
        <p:xfrm>
          <a:off x="1102936" y="0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1BF8E82-1A97-4D55-9EFF-D1B03B627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2936" y="0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884-EF44-472D-B156-8A977B64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4486-5F0F-478C-BD5D-29F422D971C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156E2-9379-4609-A0B1-329E0EAA1D89}"/>
              </a:ext>
            </a:extLst>
          </p:cNvPr>
          <p:cNvSpPr txBox="1"/>
          <p:nvPr/>
        </p:nvSpPr>
        <p:spPr>
          <a:xfrm>
            <a:off x="6890114" y="1086913"/>
            <a:ext cx="2301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障碍物实际纬度值范围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855B2-4EBA-4816-87C1-2B10096ECC95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57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7AD80EF-F08C-4F2F-9A41-50C0745A22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7AD80EF-F08C-4F2F-9A41-50C0745A2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9C0E2-1353-4E6F-8250-5EA3A77E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3017-0B1B-4EFC-8810-347F3375F4F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3BAA4-71DE-4F8F-BB2A-4D8DFBB1E090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84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502C440-D897-4334-8731-587F03931C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502C440-D897-4334-8731-587F03931C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3213-D98B-4249-9558-06A33DD7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DACF-BA29-42AA-8D42-17C0B956F57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34148-1BA2-4522-87B8-30D903055FD2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17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B4C179-DF22-4413-8695-740EDBAA9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990742"/>
              </p:ext>
            </p:extLst>
          </p:nvPr>
        </p:nvGraphicFramePr>
        <p:xfrm>
          <a:off x="-1" y="-1"/>
          <a:ext cx="895694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Graph" r:id="rId3" imgW="3901320" imgH="2986920" progId="Origin95.Graph">
                  <p:embed/>
                </p:oleObj>
              </mc:Choice>
              <mc:Fallback>
                <p:oleObj name="Graph" r:id="rId3" imgW="3901320" imgH="298692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CB4C179-DF22-4413-8695-740EDBAA9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895694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E54C2-4973-4CCF-83D1-F76820D8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7515E-F83A-4C1C-B09D-47AFAE005F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C800FE-9222-4DDE-9920-ED3D18FF0030}"/>
              </a:ext>
            </a:extLst>
          </p:cNvPr>
          <p:cNvSpPr txBox="1"/>
          <p:nvPr/>
        </p:nvSpPr>
        <p:spPr>
          <a:xfrm>
            <a:off x="8682171" y="2690335"/>
            <a:ext cx="1560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号障碍物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Lat_bottom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的分布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90FF6-5E75-4D4E-8ECF-14A12574A3BD}"/>
              </a:ext>
            </a:extLst>
          </p:cNvPr>
          <p:cNvSpPr txBox="1"/>
          <p:nvPr/>
        </p:nvSpPr>
        <p:spPr>
          <a:xfrm>
            <a:off x="9755908" y="352623"/>
            <a:ext cx="156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729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17328</TotalTime>
  <Words>156</Words>
  <Application>Microsoft Office PowerPoint</Application>
  <PresentationFormat>Widescreen</PresentationFormat>
  <Paragraphs>62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Times New Roman</vt:lpstr>
      <vt:lpstr>Office Theme</vt:lpstr>
      <vt:lpstr>Graph</vt:lpstr>
      <vt:lpstr>Unicode Origin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trevorwu</dc:creator>
  <cp:lastModifiedBy>trevorwu</cp:lastModifiedBy>
  <cp:revision>56</cp:revision>
  <dcterms:created xsi:type="dcterms:W3CDTF">2022-03-21T11:12:31Z</dcterms:created>
  <dcterms:modified xsi:type="dcterms:W3CDTF">2022-05-03T01:12:18Z</dcterms:modified>
</cp:coreProperties>
</file>